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6"/>
  </p:notesMasterIdLst>
  <p:handoutMasterIdLst>
    <p:handoutMasterId r:id="rId7"/>
  </p:handoutMasterIdLst>
  <p:sldIdLst>
    <p:sldId id="298" r:id="rId3"/>
    <p:sldId id="303" r:id="rId4"/>
    <p:sldId id="295" r:id="rId5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708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t>2020-11-25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546" y="561590"/>
            <a:ext cx="7665931" cy="3988107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All semi-final and final presentations will be pre-recorded, and recordings will be shared with adjudicators.  Final presentations will be live streamed</a:t>
            </a:r>
            <a:r>
              <a:rPr lang="en-US" sz="180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180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CA" sz="18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Your 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3MT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slide will be embedded into </a:t>
            </a:r>
            <a:r>
              <a:rPr lang="en-CA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video and posted </a:t>
            </a:r>
            <a:r>
              <a:rPr lang="en-CA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online, with your permission.  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facilitate incorporation of your slide into the video, we kindly request that you follow the following 3MT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Slide Instructions: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you choose to include text on your slide, we recommend using Calibri or Arial font, 24 </a:t>
            </a:r>
            <a:r>
              <a:rPr lang="en-CA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pt</a:t>
            </a:r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 much as possible use public domain or your own image(s)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written (email is fine) permission for all other image use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Keep all images and text within the approximate area of this black border (images or text outside of this area will be cut off when being incorporated into the film).</a:t>
            </a:r>
          </a:p>
          <a:p>
            <a:pPr algn="l"/>
            <a:endParaRPr lang="en-CA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85800" y="1077978"/>
            <a:ext cx="7854696" cy="2345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4000" b="1" dirty="0" err="1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US" sz="4000" b="1" dirty="0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LastName</a:t>
            </a:r>
            <a:r>
              <a:rPr lang="en-US" sz="4000" b="1" dirty="0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en-US" sz="4000" b="1" dirty="0">
              <a:solidFill>
                <a:srgbClr val="18187E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 smtClean="0">
                <a:latin typeface="Calibri" pitchFamily="34" charset="0"/>
                <a:cs typeface="Calibri" pitchFamily="34" charset="0"/>
              </a:rPr>
              <a:t>&lt;3 Minute Thesis Title&gt;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Program: </a:t>
            </a:r>
            <a:r>
              <a:rPr kumimoji="0" lang="en-CA" sz="2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&lt;name of program&gt;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                                                         For ex: </a:t>
            </a: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Calibri" pitchFamily="34" charset="0"/>
              </a:rPr>
              <a:t>PhD </a:t>
            </a:r>
            <a:r>
              <a:rPr lang="en-CA" sz="800" dirty="0">
                <a:solidFill>
                  <a:schemeClr val="bg1">
                    <a:lumMod val="50000"/>
                  </a:schemeClr>
                </a:solidFill>
                <a:latin typeface="+mn-lt"/>
                <a:cs typeface="Calibri" pitchFamily="34" charset="0"/>
              </a:rPr>
              <a:t>in </a:t>
            </a: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Calibri" pitchFamily="34" charset="0"/>
              </a:rPr>
              <a:t>Forestry or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MSc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in Experimental Medicine </a:t>
            </a:r>
            <a:endParaRPr lang="en-CA" sz="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dirty="0" smtClean="0">
                <a:latin typeface="Calibri" pitchFamily="34" charset="0"/>
                <a:cs typeface="Calibri" pitchFamily="34" charset="0"/>
              </a:rPr>
              <a:t>Supervisor: &lt;name of supervisor&gt;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     For ex: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Dr. Robert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Smith</a:t>
            </a:r>
            <a:endParaRPr kumimoji="0" lang="en-US" sz="8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2800" dirty="0" smtClean="0">
              <a:latin typeface="+mn-lt"/>
              <a:cs typeface="Geneva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4665" y="242853"/>
            <a:ext cx="2538374" cy="8022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785" y="317315"/>
            <a:ext cx="3135230" cy="72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7097" y="1939637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alibri" pitchFamily="34" charset="0"/>
                <a:cs typeface="Calibri" pitchFamily="34" charset="0"/>
              </a:rPr>
              <a:t>Participant Slide</a:t>
            </a:r>
          </a:p>
        </p:txBody>
      </p:sp>
    </p:spTree>
    <p:extLst>
      <p:ext uri="{BB962C8B-B14F-4D97-AF65-F5344CB8AC3E}">
        <p14:creationId xmlns:p14="http://schemas.microsoft.com/office/powerpoint/2010/main" val="13399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2306</TotalTime>
  <Words>188</Words>
  <Application>Microsoft Office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Geneva</vt:lpstr>
      <vt:lpstr>UBC_FoGS_forPPT</vt:lpstr>
      <vt:lpstr>Custom Design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Scheffler, Cornelia</cp:lastModifiedBy>
  <cp:revision>129</cp:revision>
  <cp:lastPrinted>2011-04-26T15:45:03Z</cp:lastPrinted>
  <dcterms:created xsi:type="dcterms:W3CDTF">2011-03-11T13:05:49Z</dcterms:created>
  <dcterms:modified xsi:type="dcterms:W3CDTF">2020-11-25T18:14:41Z</dcterms:modified>
</cp:coreProperties>
</file>