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7"/>
  </p:notesMasterIdLst>
  <p:handoutMasterIdLst>
    <p:handoutMasterId r:id="rId8"/>
  </p:handoutMasterIdLst>
  <p:sldIdLst>
    <p:sldId id="298" r:id="rId3"/>
    <p:sldId id="305" r:id="rId4"/>
    <p:sldId id="303" r:id="rId5"/>
    <p:sldId id="295" r:id="rId6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7" autoAdjust="0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50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E44B88A4-246D-54CC-932B-4F6555D7A5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1B57B1D2-7980-0429-5573-CB4BE2AA13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D266EDA7-9964-666F-A17B-42B214E7D1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 with low confidence">
            <a:extLst>
              <a:ext uri="{FF2B5EF4-FFF2-40B4-BE49-F238E27FC236}">
                <a16:creationId xmlns:a16="http://schemas.microsoft.com/office/drawing/2014/main" id="{1CD4B5FC-5E7A-EE07-DA94-62684B110B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duate.pathways@ubc.ca" TargetMode="External"/><Relationship Id="rId2" Type="http://schemas.openxmlformats.org/officeDocument/2006/relationships/hyperlink" Target="https://copyright.ubc.ca/Image-citation-guide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raduate.pathways@ubc.c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746" y="717860"/>
            <a:ext cx="8296507" cy="4054862"/>
          </a:xfrm>
        </p:spPr>
        <p:txBody>
          <a:bodyPr>
            <a:noAutofit/>
          </a:bodyPr>
          <a:lstStyle/>
          <a:p>
            <a:pPr algn="l"/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the semi-finals and final, your 3MT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will be embedded into the recorded videos and posted online, with your permission.  To facilitate incorporation of your slide into the video, we kindly request that you: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Ensure you have copyright permissions for all images used.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much as possible use public domain or your own image(s).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permission (email is fine) for 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Learn more about image copyright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https://copyright.ubc.ca/Image-citation-guide/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Questions?  Email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/>
              </a:rPr>
              <a:t>graduate.pathways@ubc.ca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746" y="345339"/>
            <a:ext cx="8214731" cy="3988107"/>
          </a:xfrm>
        </p:spPr>
        <p:txBody>
          <a:bodyPr>
            <a:noAutofit/>
          </a:bodyPr>
          <a:lstStyle/>
          <a:p>
            <a:pPr algn="l"/>
            <a:r>
              <a:rPr lang="en-US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Graphic Tips/Recommendations for Slide Preparation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You will use the following two slides to prepare your own 3MT slides.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Images are better than text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Calibri, Arial or other legible font, 24 </a:t>
            </a:r>
            <a:r>
              <a:rPr lang="en-CA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 should be compelling and complement your presentation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Refer to your slide during your presentation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Presentation should be a conversation about your research/scholarship, with details on methodology/approach/results.  The slide should complement that story, and you should incorporate it into the story BUT NOT rely on it.  Less is more. Only include information/images relevant to your presentation.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Use the title slide for your title and name. Do not repeat this on your presentation slide.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desired, submit your slide to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graduate.pathways@ubc.ca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feedback.</a:t>
            </a: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85800" y="1077978"/>
            <a:ext cx="7854696" cy="2345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>
                <a:latin typeface="Calibri" pitchFamily="34" charset="0"/>
                <a:cs typeface="Calibri" pitchFamily="34" charset="0"/>
              </a:rPr>
              <a:t>&lt;3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Program: </a:t>
            </a:r>
            <a:r>
              <a:rPr kumimoji="0" lang="en-CA" sz="24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8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For ex: </a:t>
            </a:r>
            <a:r>
              <a:rPr lang="en-CA" sz="800" dirty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PhD in Forestry or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MSc in Experimental Medicine </a:t>
            </a:r>
            <a:endParaRPr lang="en-CA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>
                <a:latin typeface="Calibri" pitchFamily="34" charset="0"/>
                <a:cs typeface="Calibri" pitchFamily="34" charset="0"/>
              </a:rPr>
              <a:t>Supervisor: &lt;name of supervisor&gt;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     For ex: Dr. Robert Smith</a:t>
            </a: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>
              <a:latin typeface="+mn-lt"/>
              <a:cs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570088" y="1751146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4400" kern="1200" dirty="0">
                <a:latin typeface="+mj-lt"/>
                <a:ea typeface="Geneva" charset="-128"/>
                <a:cs typeface="Geneva" charset="-128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2659</TotalTime>
  <Words>304</Words>
  <Application>Microsoft Office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Geneva</vt:lpstr>
      <vt:lpstr>UBC_FoGS_forPPT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Brinkman, Jacqui</cp:lastModifiedBy>
  <cp:revision>144</cp:revision>
  <cp:lastPrinted>2011-04-26T15:45:03Z</cp:lastPrinted>
  <dcterms:created xsi:type="dcterms:W3CDTF">2011-03-11T13:05:49Z</dcterms:created>
  <dcterms:modified xsi:type="dcterms:W3CDTF">2022-12-15T17:38:38Z</dcterms:modified>
</cp:coreProperties>
</file>